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anose="020F0502020204030204" pitchFamily="2" charset="0"/>
      <p:regular r:id="rId11"/>
    </p:embeddedFont>
    <p:embeddedFont>
      <p:font typeface="Arimo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Raleway" panose="020F0502020204030204" pitchFamily="2" charset="0"/>
      <p:regular r:id="rId14"/>
    </p:embeddedFont>
    <p:embeddedFont>
      <p:font typeface="Raleway Bold" panose="020B0604020202020204" charset="0"/>
      <p:regular r:id="rId15"/>
    </p:embeddedFont>
    <p:embeddedFont>
      <p:font typeface="TT Lakes Neue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85442" y="1902042"/>
            <a:ext cx="18387059" cy="3515099"/>
            <a:chOff x="0" y="0"/>
            <a:chExt cx="4842682" cy="9257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2682" cy="925787"/>
            </a:xfrm>
            <a:custGeom>
              <a:avLst/>
              <a:gdLst/>
              <a:ahLst/>
              <a:cxnLst/>
              <a:rect l="l" t="t" r="r" b="b"/>
              <a:pathLst>
                <a:path w="4842682" h="925787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85000"/>
                  </a:srgbClr>
                </a:gs>
                <a:gs pos="100000">
                  <a:srgbClr val="0074AD">
                    <a:alpha val="5525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94306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7653" y="2843938"/>
            <a:ext cx="15592694" cy="25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3"/>
              </a:lnSpc>
              <a:spcBef>
                <a:spcPct val="0"/>
              </a:spcBef>
            </a:pPr>
            <a:r>
              <a:rPr lang="en-US" sz="1861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E-SMART DASH</a:t>
            </a:r>
          </a:p>
        </p:txBody>
      </p:sp>
      <p:sp>
        <p:nvSpPr>
          <p:cNvPr id="14" name="Freeform 14"/>
          <p:cNvSpPr/>
          <p:nvPr/>
        </p:nvSpPr>
        <p:spPr>
          <a:xfrm>
            <a:off x="5083714" y="814382"/>
            <a:ext cx="7648747" cy="1781906"/>
          </a:xfrm>
          <a:custGeom>
            <a:avLst/>
            <a:gdLst/>
            <a:ahLst/>
            <a:cxnLst/>
            <a:rect l="l" t="t" r="r" b="b"/>
            <a:pathLst>
              <a:path w="7648747" h="1781906">
                <a:moveTo>
                  <a:pt x="0" y="0"/>
                </a:moveTo>
                <a:lnTo>
                  <a:pt x="7648746" y="0"/>
                </a:lnTo>
                <a:lnTo>
                  <a:pt x="7648746" y="1781906"/>
                </a:lnTo>
                <a:lnTo>
                  <a:pt x="0" y="178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22245" y="8402319"/>
            <a:ext cx="1125262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4044" b="1" spc="1047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Under the supervision of:</a:t>
            </a:r>
          </a:p>
          <a:p>
            <a:pPr algn="ctr">
              <a:lnSpc>
                <a:spcPts val="769"/>
              </a:lnSpc>
            </a:pPr>
            <a:endParaRPr lang="en-US" sz="4044" b="1" spc="1047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2002" spc="51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Internal supervisor:MS.JYOTI KATARIA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36970" y="9615403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1/9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612" y="381432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88978" y="9583651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59661" y="5729004"/>
            <a:ext cx="9377794" cy="224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17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MEMBERS</a:t>
            </a: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</a:p>
          <a:p>
            <a:pPr algn="ctr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(2401730081) </a:t>
            </a:r>
          </a:p>
          <a:p>
            <a:pPr algn="ctr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</a:p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ANSH KUMAR(2401730126)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9441" y="9583651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0" y="9469347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144000" y="9583651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067367" y="9488397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178981" y="927683"/>
            <a:ext cx="18387059" cy="2561714"/>
            <a:chOff x="0" y="0"/>
            <a:chExt cx="4842682" cy="6746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42682" cy="674690"/>
            </a:xfrm>
            <a:custGeom>
              <a:avLst/>
              <a:gdLst/>
              <a:ahLst/>
              <a:cxnLst/>
              <a:rect l="l" t="t" r="r" b="b"/>
              <a:pathLst>
                <a:path w="4842682" h="674690">
                  <a:moveTo>
                    <a:pt x="0" y="0"/>
                  </a:moveTo>
                  <a:lnTo>
                    <a:pt x="4842682" y="0"/>
                  </a:lnTo>
                  <a:lnTo>
                    <a:pt x="4842682" y="674690"/>
                  </a:lnTo>
                  <a:lnTo>
                    <a:pt x="0" y="674690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842682" cy="636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74717" y="9626807"/>
            <a:ext cx="4053201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25995" y="9622647"/>
            <a:ext cx="1422576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61060" y="9600426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2/9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2321" y="1577515"/>
            <a:ext cx="9954962" cy="138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4"/>
              </a:lnSpc>
              <a:spcBef>
                <a:spcPct val="0"/>
              </a:spcBef>
            </a:pPr>
            <a:r>
              <a:rPr lang="en-US" sz="990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63057" y="4165672"/>
            <a:ext cx="12793489" cy="387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501" lvl="1" indent="-397251" algn="l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Web-based interactive dashboard</a:t>
            </a:r>
          </a:p>
          <a:p>
            <a:pPr marL="794501" lvl="1" indent="-397251" algn="l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Converts Excel data into dynamic, interactive visuals</a:t>
            </a:r>
          </a:p>
          <a:p>
            <a:pPr marL="794501" lvl="1" indent="-397251" algn="l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AI-driven trend analysis for deeper insights</a:t>
            </a:r>
          </a:p>
          <a:p>
            <a:pPr marL="794501" lvl="1" indent="-397251" algn="l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Enhanced data visualization for better decision-making</a:t>
            </a:r>
          </a:p>
          <a:p>
            <a:pPr marL="794501" lvl="1" indent="-397251" algn="l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Simplifies complex data for accessibility and action</a:t>
            </a:r>
          </a:p>
          <a:p>
            <a:pPr algn="l">
              <a:lnSpc>
                <a:spcPts val="5151"/>
              </a:lnSpc>
              <a:spcBef>
                <a:spcPct val="0"/>
              </a:spcBef>
            </a:pPr>
            <a:endParaRPr lang="en-US" sz="367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92753" y="8372795"/>
            <a:ext cx="14216383" cy="249315"/>
            <a:chOff x="0" y="0"/>
            <a:chExt cx="3744232" cy="656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44232" cy="65663"/>
            </a:xfrm>
            <a:custGeom>
              <a:avLst/>
              <a:gdLst/>
              <a:ahLst/>
              <a:cxnLst/>
              <a:rect l="l" t="t" r="r" b="b"/>
              <a:pathLst>
                <a:path w="3744232" h="65663">
                  <a:moveTo>
                    <a:pt x="0" y="0"/>
                  </a:moveTo>
                  <a:lnTo>
                    <a:pt x="3744232" y="0"/>
                  </a:lnTo>
                  <a:lnTo>
                    <a:pt x="3744232" y="65663"/>
                  </a:lnTo>
                  <a:lnTo>
                    <a:pt x="0" y="65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3744232" cy="2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753269" y="9689322"/>
            <a:ext cx="3534047" cy="30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  <a:spcBef>
                <a:spcPct val="0"/>
              </a:spcBef>
            </a:pPr>
            <a:r>
              <a:rPr lang="en-US" sz="2083" spc="5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22" name="AutoShape 22"/>
          <p:cNvSpPr/>
          <p:nvPr/>
        </p:nvSpPr>
        <p:spPr>
          <a:xfrm>
            <a:off x="20" y="9478872"/>
            <a:ext cx="1828800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14827" y="461390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85362" y="9486809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1874370" y="1391033"/>
            <a:ext cx="18387059" cy="3515099"/>
            <a:chOff x="0" y="0"/>
            <a:chExt cx="4842682" cy="925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42682" cy="925787"/>
            </a:xfrm>
            <a:custGeom>
              <a:avLst/>
              <a:gdLst/>
              <a:ahLst/>
              <a:cxnLst/>
              <a:rect l="l" t="t" r="r" b="b"/>
              <a:pathLst>
                <a:path w="4842682" h="925787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68359" y="8222628"/>
            <a:ext cx="6310556" cy="313375"/>
            <a:chOff x="0" y="0"/>
            <a:chExt cx="1662039" cy="825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62039" cy="82535"/>
            </a:xfrm>
            <a:custGeom>
              <a:avLst/>
              <a:gdLst/>
              <a:ahLst/>
              <a:cxnLst/>
              <a:rect l="l" t="t" r="r" b="b"/>
              <a:pathLst>
                <a:path w="1662039" h="82535">
                  <a:moveTo>
                    <a:pt x="0" y="0"/>
                  </a:moveTo>
                  <a:lnTo>
                    <a:pt x="1662039" y="0"/>
                  </a:lnTo>
                  <a:lnTo>
                    <a:pt x="1662039" y="82535"/>
                  </a:lnTo>
                  <a:lnTo>
                    <a:pt x="0" y="82535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662039" cy="4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48738" y="1873086"/>
            <a:ext cx="5213049" cy="6066093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r="-37327"/>
              </a:stretch>
            </a:blip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656616" y="9644104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3/9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03160" y="1242021"/>
            <a:ext cx="6653456" cy="138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138705"/>
            <a:ext cx="8337739" cy="480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733" lvl="1" indent="-364866" algn="l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Develop a flexible dashboard that supports any Excel file.</a:t>
            </a:r>
          </a:p>
          <a:p>
            <a:pPr marL="729733" lvl="1" indent="-364866" algn="l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 interactive data visualization..</a:t>
            </a:r>
          </a:p>
          <a:p>
            <a:pPr marL="729733" lvl="1" indent="-364866" algn="l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Utilize AI for trend detection and insights.</a:t>
            </a:r>
          </a:p>
          <a:p>
            <a:pPr marL="729733" lvl="1" indent="-364866" algn="l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 export and notification features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endParaRPr lang="en-US" sz="337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646481" y="1391033"/>
            <a:ext cx="2070093" cy="2408835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25826" r="-81041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11016" y="9558379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16707" y="9558379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21547" y="9558379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0" y="9486809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800532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82620" y="9469347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9782257" y="2847684"/>
            <a:ext cx="21757266" cy="5657601"/>
            <a:chOff x="0" y="0"/>
            <a:chExt cx="5730309" cy="14900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30309" cy="1490068"/>
            </a:xfrm>
            <a:custGeom>
              <a:avLst/>
              <a:gdLst/>
              <a:ahLst/>
              <a:cxnLst/>
              <a:rect l="l" t="t" r="r" b="b"/>
              <a:pathLst>
                <a:path w="5730309" h="1490068">
                  <a:moveTo>
                    <a:pt x="0" y="0"/>
                  </a:moveTo>
                  <a:lnTo>
                    <a:pt x="5730309" y="0"/>
                  </a:lnTo>
                  <a:lnTo>
                    <a:pt x="5730309" y="1490068"/>
                  </a:lnTo>
                  <a:lnTo>
                    <a:pt x="0" y="1490068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5730309" cy="1451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93353" y="2419721"/>
            <a:ext cx="5442280" cy="6332835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340389" y="3490399"/>
            <a:ext cx="3748209" cy="4114800"/>
          </a:xfrm>
          <a:custGeom>
            <a:avLst/>
            <a:gdLst/>
            <a:ahLst/>
            <a:cxnLst/>
            <a:rect l="l" t="t" r="r" b="b"/>
            <a:pathLst>
              <a:path w="3748209" h="4114800">
                <a:moveTo>
                  <a:pt x="0" y="0"/>
                </a:moveTo>
                <a:lnTo>
                  <a:pt x="3748209" y="0"/>
                </a:lnTo>
                <a:lnTo>
                  <a:pt x="3748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645074" y="9607800"/>
            <a:ext cx="1316589" cy="2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4/9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16980" y="1201839"/>
            <a:ext cx="11654039" cy="138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2999" y="3205727"/>
            <a:ext cx="10861508" cy="467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84" lvl="1" indent="-411542" algn="l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users struggle with analyzing raw data.</a:t>
            </a:r>
          </a:p>
          <a:p>
            <a:pPr marL="823084" lvl="1" indent="-411542" algn="l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Existing tools require manual configuration.</a:t>
            </a:r>
          </a:p>
          <a:p>
            <a:pPr marL="823084" lvl="1" indent="-411542" algn="l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Lack of AI-driven insights in traditional dashboards.</a:t>
            </a:r>
          </a:p>
          <a:p>
            <a:pPr marL="823084" lvl="1" indent="-411542" algn="l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 simple, automated solution for data visualization.</a:t>
            </a:r>
          </a:p>
          <a:p>
            <a:pPr algn="l">
              <a:lnSpc>
                <a:spcPts val="5337"/>
              </a:lnSpc>
              <a:spcBef>
                <a:spcPct val="0"/>
              </a:spcBef>
            </a:pPr>
            <a:endParaRPr lang="en-US" sz="381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0" y="9507447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435759" y="9630021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89521" y="9630021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28601" y="9630021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827" y="589956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42051" y="9488397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2773928" y="1826557"/>
            <a:ext cx="27740609" cy="1629149"/>
            <a:chOff x="0" y="0"/>
            <a:chExt cx="7306169" cy="4290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06169" cy="429076"/>
            </a:xfrm>
            <a:custGeom>
              <a:avLst/>
              <a:gdLst/>
              <a:ahLst/>
              <a:cxnLst/>
              <a:rect l="l" t="t" r="r" b="b"/>
              <a:pathLst>
                <a:path w="7306169" h="429076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56616" y="9607800"/>
            <a:ext cx="1268922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5/9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5551" y="2109124"/>
            <a:ext cx="9143640" cy="116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827" y="4132916"/>
            <a:ext cx="3641394" cy="3784471"/>
            <a:chOff x="0" y="0"/>
            <a:chExt cx="1124621" cy="11688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4621" cy="1168810"/>
            </a:xfrm>
            <a:custGeom>
              <a:avLst/>
              <a:gdLst/>
              <a:ahLst/>
              <a:cxnLst/>
              <a:rect l="l" t="t" r="r" b="b"/>
              <a:pathLst>
                <a:path w="1124621" h="1168810">
                  <a:moveTo>
                    <a:pt x="0" y="0"/>
                  </a:moveTo>
                  <a:lnTo>
                    <a:pt x="1124621" y="0"/>
                  </a:lnTo>
                  <a:lnTo>
                    <a:pt x="1124621" y="1168810"/>
                  </a:lnTo>
                  <a:lnTo>
                    <a:pt x="0" y="1168810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124621" cy="1130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7004" y="4548940"/>
            <a:ext cx="3149856" cy="3368447"/>
            <a:chOff x="0" y="0"/>
            <a:chExt cx="972813" cy="10403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2813" cy="1040324"/>
            </a:xfrm>
            <a:custGeom>
              <a:avLst/>
              <a:gdLst/>
              <a:ahLst/>
              <a:cxnLst/>
              <a:rect l="l" t="t" r="r" b="b"/>
              <a:pathLst>
                <a:path w="972813" h="1040324">
                  <a:moveTo>
                    <a:pt x="0" y="0"/>
                  </a:moveTo>
                  <a:lnTo>
                    <a:pt x="972813" y="0"/>
                  </a:lnTo>
                  <a:lnTo>
                    <a:pt x="972813" y="1040324"/>
                  </a:lnTo>
                  <a:lnTo>
                    <a:pt x="0" y="1040324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972813" cy="100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75147" y="3914694"/>
            <a:ext cx="3430380" cy="4360159"/>
            <a:chOff x="0" y="0"/>
            <a:chExt cx="1059451" cy="13466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9451" cy="1346608"/>
            </a:xfrm>
            <a:custGeom>
              <a:avLst/>
              <a:gdLst/>
              <a:ahLst/>
              <a:cxnLst/>
              <a:rect l="l" t="t" r="r" b="b"/>
              <a:pathLst>
                <a:path w="1059451" h="1346608">
                  <a:moveTo>
                    <a:pt x="0" y="0"/>
                  </a:moveTo>
                  <a:lnTo>
                    <a:pt x="1059451" y="0"/>
                  </a:lnTo>
                  <a:lnTo>
                    <a:pt x="1059451" y="1346608"/>
                  </a:lnTo>
                  <a:lnTo>
                    <a:pt x="0" y="1346608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059451" cy="1308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59675" y="5574225"/>
            <a:ext cx="2752168" cy="1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CSS Styling,</a:t>
            </a:r>
          </a:p>
          <a:p>
            <a:pPr algn="l">
              <a:lnSpc>
                <a:spcPts val="4591"/>
              </a:lnSpc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Clock,</a:t>
            </a:r>
          </a:p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Modal Usage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2574" y="4151485"/>
            <a:ext cx="3866369" cy="125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  <a:spcBef>
                <a:spcPct val="0"/>
              </a:spcBef>
            </a:pPr>
            <a:r>
              <a:rPr lang="en-US" sz="3579" b="1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DESIGN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0447" y="5291819"/>
            <a:ext cx="2633182" cy="23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Flask for data processing and API integration.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80447" y="4047191"/>
            <a:ext cx="2633182" cy="6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 b="1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42644" y="6144306"/>
            <a:ext cx="2558577" cy="11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Library Used: jsPDF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40673" y="4513898"/>
            <a:ext cx="3389562" cy="12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1"/>
              </a:lnSpc>
              <a:spcBef>
                <a:spcPct val="0"/>
              </a:spcBef>
            </a:pPr>
            <a:r>
              <a:rPr lang="en-US" sz="3679" b="1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PDF REPORT GENERATION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6377" y="800532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196860" y="3914694"/>
            <a:ext cx="3722937" cy="4360159"/>
            <a:chOff x="0" y="0"/>
            <a:chExt cx="1149806" cy="13466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49806" cy="1346608"/>
            </a:xfrm>
            <a:custGeom>
              <a:avLst/>
              <a:gdLst/>
              <a:ahLst/>
              <a:cxnLst/>
              <a:rect l="l" t="t" r="r" b="b"/>
              <a:pathLst>
                <a:path w="1149806" h="1346608">
                  <a:moveTo>
                    <a:pt x="0" y="0"/>
                  </a:moveTo>
                  <a:lnTo>
                    <a:pt x="1149806" y="0"/>
                  </a:lnTo>
                  <a:lnTo>
                    <a:pt x="1149806" y="1346608"/>
                  </a:lnTo>
                  <a:lnTo>
                    <a:pt x="0" y="1346608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1149806" cy="1308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306254" y="4047191"/>
            <a:ext cx="3722937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0235" y="5563281"/>
            <a:ext cx="3089717" cy="1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Plotly, Chart.js for dynamic charts.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0" y="9469347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2435759" y="9547905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95194" y="9547905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3966526" y="4670359"/>
            <a:ext cx="3495832" cy="3368447"/>
            <a:chOff x="0" y="0"/>
            <a:chExt cx="1079666" cy="10403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79666" cy="1040324"/>
            </a:xfrm>
            <a:custGeom>
              <a:avLst/>
              <a:gdLst/>
              <a:ahLst/>
              <a:cxnLst/>
              <a:rect l="l" t="t" r="r" b="b"/>
              <a:pathLst>
                <a:path w="1079666" h="1040324">
                  <a:moveTo>
                    <a:pt x="0" y="0"/>
                  </a:moveTo>
                  <a:lnTo>
                    <a:pt x="1079666" y="0"/>
                  </a:lnTo>
                  <a:lnTo>
                    <a:pt x="1079666" y="1040324"/>
                  </a:lnTo>
                  <a:lnTo>
                    <a:pt x="0" y="1040324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38100"/>
              <a:ext cx="1079666" cy="100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4162541" y="4594159"/>
            <a:ext cx="3762998" cy="1136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 b="1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AI TREND DETECTION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01361" y="6018573"/>
            <a:ext cx="3089717" cy="1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Linear regression for insights.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36724" y="9630021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01481" y="9449944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1996079" y="1938723"/>
            <a:ext cx="18387059" cy="3758516"/>
            <a:chOff x="0" y="0"/>
            <a:chExt cx="4842682" cy="9898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42682" cy="989897"/>
            </a:xfrm>
            <a:custGeom>
              <a:avLst/>
              <a:gdLst/>
              <a:ahLst/>
              <a:cxnLst/>
              <a:rect l="l" t="t" r="r" b="b"/>
              <a:pathLst>
                <a:path w="4842682" h="989897">
                  <a:moveTo>
                    <a:pt x="0" y="0"/>
                  </a:moveTo>
                  <a:lnTo>
                    <a:pt x="4842682" y="0"/>
                  </a:lnTo>
                  <a:lnTo>
                    <a:pt x="4842682" y="989897"/>
                  </a:lnTo>
                  <a:lnTo>
                    <a:pt x="0" y="989897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842682" cy="95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5859" y="4014497"/>
            <a:ext cx="8831639" cy="5038496"/>
            <a:chOff x="0" y="0"/>
            <a:chExt cx="1102974" cy="6292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2974" cy="629253"/>
            </a:xfrm>
            <a:custGeom>
              <a:avLst/>
              <a:gdLst/>
              <a:ahLst/>
              <a:cxnLst/>
              <a:rect l="l" t="t" r="r" b="b"/>
              <a:pathLst>
                <a:path w="1102974" h="629253">
                  <a:moveTo>
                    <a:pt x="0" y="0"/>
                  </a:moveTo>
                  <a:lnTo>
                    <a:pt x="1102974" y="0"/>
                  </a:lnTo>
                  <a:lnTo>
                    <a:pt x="1102974" y="629253"/>
                  </a:lnTo>
                  <a:lnTo>
                    <a:pt x="0" y="629253"/>
                  </a:lnTo>
                  <a:close/>
                </a:path>
              </a:pathLst>
            </a:custGeom>
            <a:blipFill>
              <a:blip r:embed="rId5"/>
              <a:stretch>
                <a:fillRect t="-1160" b="-116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2773" y="2770355"/>
            <a:ext cx="590550" cy="5905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22773" y="6586247"/>
            <a:ext cx="590550" cy="5905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22773" y="4014497"/>
            <a:ext cx="590550" cy="59055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22773" y="5347997"/>
            <a:ext cx="590550" cy="5905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344713" y="9449944"/>
            <a:ext cx="19241385" cy="384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6494338" y="9748128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6/9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5859" y="2460155"/>
            <a:ext cx="9003089" cy="13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97"/>
              </a:lnSpc>
              <a:spcBef>
                <a:spcPct val="0"/>
              </a:spcBef>
            </a:pPr>
            <a:r>
              <a:rPr lang="en-US" sz="97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EXPECTED OUTCOME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13386" y="2871701"/>
            <a:ext cx="209323" cy="34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37148" y="2856143"/>
            <a:ext cx="7203102" cy="49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fully functional, user-friendly dashboard.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13386" y="5449343"/>
            <a:ext cx="181769" cy="34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13386" y="4115843"/>
            <a:ext cx="209323" cy="34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37148" y="4039008"/>
            <a:ext cx="7203102" cy="49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Automatic visualization of uploaded data.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37148" y="5372508"/>
            <a:ext cx="7754774" cy="49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AI-based trend detection for deeper insights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37148" y="6610758"/>
            <a:ext cx="7362557" cy="49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clock for tracking the time.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55013" y="6535169"/>
            <a:ext cx="286746" cy="45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8114" y="968693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95046" y="9659009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299648" y="9659009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29689" y="9680780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21766" y="9615834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1996079" y="2182140"/>
            <a:ext cx="18387059" cy="6588283"/>
            <a:chOff x="0" y="0"/>
            <a:chExt cx="4842682" cy="1735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42682" cy="1735186"/>
            </a:xfrm>
            <a:custGeom>
              <a:avLst/>
              <a:gdLst/>
              <a:ahLst/>
              <a:cxnLst/>
              <a:rect l="l" t="t" r="r" b="b"/>
              <a:pathLst>
                <a:path w="4842682" h="1735186">
                  <a:moveTo>
                    <a:pt x="0" y="0"/>
                  </a:moveTo>
                  <a:lnTo>
                    <a:pt x="4842682" y="0"/>
                  </a:lnTo>
                  <a:lnTo>
                    <a:pt x="4842682" y="1735186"/>
                  </a:lnTo>
                  <a:lnTo>
                    <a:pt x="0" y="1735186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842682" cy="1697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03181" y="8930040"/>
            <a:ext cx="8956119" cy="251850"/>
            <a:chOff x="0" y="0"/>
            <a:chExt cx="2358813" cy="663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8813" cy="66331"/>
            </a:xfrm>
            <a:custGeom>
              <a:avLst/>
              <a:gdLst/>
              <a:ahLst/>
              <a:cxnLst/>
              <a:rect l="l" t="t" r="r" b="b"/>
              <a:pathLst>
                <a:path w="2358813" h="66331">
                  <a:moveTo>
                    <a:pt x="0" y="0"/>
                  </a:moveTo>
                  <a:lnTo>
                    <a:pt x="2358813" y="0"/>
                  </a:lnTo>
                  <a:lnTo>
                    <a:pt x="2358813" y="66331"/>
                  </a:lnTo>
                  <a:lnTo>
                    <a:pt x="0" y="66331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2358813" cy="28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611600" y="9816332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7/9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61037" y="1041045"/>
            <a:ext cx="8393624" cy="116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03181" y="2402315"/>
            <a:ext cx="8575809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Finance &amp; Budgeting: Analyzing income and expenses.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Education: Student performance tracking.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Analytics: Sales and revenue forecasting.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Healthcare: Patient data trend analysis.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&amp; Development: Statistical insights.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-193696" y="9507964"/>
            <a:ext cx="19241385" cy="384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388226" y="9698163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4719" y="9680780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29689" y="9716376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1110" y="800532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0327" y="2581887"/>
            <a:ext cx="4067165" cy="4732701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r="-37327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612372" y="4948237"/>
            <a:ext cx="3284691" cy="3822186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53204" r="-53204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21766" y="9530680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2589651" y="1750451"/>
            <a:ext cx="27740609" cy="1629149"/>
            <a:chOff x="0" y="0"/>
            <a:chExt cx="7306169" cy="4290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06169" cy="429076"/>
            </a:xfrm>
            <a:custGeom>
              <a:avLst/>
              <a:gdLst/>
              <a:ahLst/>
              <a:cxnLst/>
              <a:rect l="l" t="t" r="r" b="b"/>
              <a:pathLst>
                <a:path w="7306169" h="429076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56616" y="9748128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9/9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919" y="1874276"/>
            <a:ext cx="16820224" cy="138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     /     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1719" y="3746659"/>
            <a:ext cx="8476311" cy="551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035" lvl="1" indent="-338018" algn="l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eSmart Dash integrates file upload, dynamic visualizations, AI-based insights, and PDF export in one interactive platform.</a:t>
            </a:r>
          </a:p>
          <a:p>
            <a:pPr marL="676035" lvl="1" indent="-338018" algn="l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simplifies data analysis for users with no coding background.</a:t>
            </a:r>
          </a:p>
          <a:p>
            <a:pPr marL="676035" lvl="1" indent="-338018" algn="l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dashboard promotes informed decision-making through visual and trend-based data interpretation.</a:t>
            </a:r>
          </a:p>
          <a:p>
            <a:pPr algn="l">
              <a:lnSpc>
                <a:spcPts val="4383"/>
              </a:lnSpc>
              <a:spcBef>
                <a:spcPct val="0"/>
              </a:spcBef>
            </a:pPr>
            <a:endParaRPr lang="en-US" sz="313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-922128" y="9492227"/>
            <a:ext cx="19241385" cy="384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634679" y="9665091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08272" y="9665091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845" y="9680780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7919" y="505182"/>
            <a:ext cx="4482101" cy="2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sz="1582" b="1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15140" y="3580699"/>
            <a:ext cx="8546843" cy="561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560" lvl="1" indent="-343280" algn="l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advanced ML models for predictive analytics.</a:t>
            </a:r>
          </a:p>
          <a:p>
            <a:pPr marL="686560" lvl="1" indent="-343280" algn="l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 real-time data support via APIs or live feeds.</a:t>
            </a:r>
          </a:p>
          <a:p>
            <a:pPr marL="686560" lvl="1" indent="-343280" algn="l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Improve mobile compatibility and responsive design.</a:t>
            </a:r>
          </a:p>
          <a:p>
            <a:pPr marL="686560" lvl="1" indent="-343280" algn="l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 custom dashboard themes and layout personalization.</a:t>
            </a:r>
          </a:p>
          <a:p>
            <a:pPr marL="686560" lvl="1" indent="-343280" algn="l">
              <a:lnSpc>
                <a:spcPts val="4451"/>
              </a:lnSpc>
              <a:spcBef>
                <a:spcPct val="0"/>
              </a:spcBef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 secure user login and personal data storage features.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44060" y="9473177"/>
            <a:ext cx="2192753" cy="1597205"/>
            <a:chOff x="0" y="0"/>
            <a:chExt cx="577515" cy="420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88397"/>
            <a:ext cx="2192753" cy="1597205"/>
            <a:chOff x="0" y="0"/>
            <a:chExt cx="577515" cy="420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515" cy="420663"/>
            </a:xfrm>
            <a:custGeom>
              <a:avLst/>
              <a:gdLst/>
              <a:ahLst/>
              <a:cxnLst/>
              <a:rect l="l" t="t" r="r" b="b"/>
              <a:pathLst>
                <a:path w="577515" h="420663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1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14827" y="9719553"/>
            <a:ext cx="731654" cy="345873"/>
          </a:xfrm>
          <a:custGeom>
            <a:avLst/>
            <a:gdLst/>
            <a:ahLst/>
            <a:cxnLst/>
            <a:rect l="l" t="t" r="r" b="b"/>
            <a:pathLst>
              <a:path w="731654" h="345873">
                <a:moveTo>
                  <a:pt x="731654" y="0"/>
                </a:moveTo>
                <a:lnTo>
                  <a:pt x="0" y="0"/>
                </a:lnTo>
                <a:lnTo>
                  <a:pt x="0" y="345873"/>
                </a:lnTo>
                <a:lnTo>
                  <a:pt x="731654" y="345873"/>
                </a:lnTo>
                <a:lnTo>
                  <a:pt x="731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56616" y="9712532"/>
            <a:ext cx="1205367" cy="41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sz="1463" b="1" spc="379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9/9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59464" y="3916399"/>
            <a:ext cx="9967769" cy="236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84"/>
              </a:lnSpc>
              <a:spcBef>
                <a:spcPct val="0"/>
              </a:spcBef>
            </a:pPr>
            <a:r>
              <a:rPr lang="en-US" sz="170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146898" y="5938140"/>
            <a:ext cx="551787" cy="965929"/>
          </a:xfrm>
          <a:custGeom>
            <a:avLst/>
            <a:gdLst/>
            <a:ahLst/>
            <a:cxnLst/>
            <a:rect l="l" t="t" r="r" b="b"/>
            <a:pathLst>
              <a:path w="551787" h="965929">
                <a:moveTo>
                  <a:pt x="0" y="0"/>
                </a:moveTo>
                <a:lnTo>
                  <a:pt x="551786" y="0"/>
                </a:lnTo>
                <a:lnTo>
                  <a:pt x="551786" y="965929"/>
                </a:lnTo>
                <a:lnTo>
                  <a:pt x="0" y="965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-188937" y="9434723"/>
            <a:ext cx="19241385" cy="384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66311" y="9526221"/>
            <a:ext cx="4277870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64012" y="9626807"/>
            <a:ext cx="2258785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46898" y="9626807"/>
            <a:ext cx="1185892" cy="3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3440" y="685410"/>
            <a:ext cx="6020430" cy="2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1"/>
              </a:lnSpc>
              <a:spcBef>
                <a:spcPct val="0"/>
              </a:spcBef>
            </a:pPr>
            <a:r>
              <a:rPr lang="en-US" sz="1982" b="1" spc="12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458</Words>
  <Application>Microsoft Office PowerPoint</Application>
  <PresentationFormat>Custom</PresentationFormat>
  <Paragraphs>111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Anton</vt:lpstr>
      <vt:lpstr>Arial</vt:lpstr>
      <vt:lpstr>Arimo</vt:lpstr>
      <vt:lpstr>Calibri</vt:lpstr>
      <vt:lpstr>Canva Sans</vt:lpstr>
      <vt:lpstr>Raleway</vt:lpstr>
      <vt:lpstr>TT Lakes Neue Bold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Tech Modern Cyber Security Presentation</dc:title>
  <cp:lastModifiedBy>ansh kumar</cp:lastModifiedBy>
  <cp:revision>2</cp:revision>
  <dcterms:created xsi:type="dcterms:W3CDTF">2006-08-16T00:00:00Z</dcterms:created>
  <dcterms:modified xsi:type="dcterms:W3CDTF">2025-05-10T15:34:46Z</dcterms:modified>
  <dc:identifier>DAGd7vm6mv4</dc:identifier>
</cp:coreProperties>
</file>